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3"/>
    <p:sldId id="258" r:id="rId4"/>
    <p:sldId id="259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635" y="-190500"/>
            <a:ext cx="12192635" cy="72104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49045" y="257810"/>
            <a:ext cx="9694545" cy="48272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ru-RU" sz="36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Социальный паспорт школы</a:t>
            </a:r>
            <a:endParaRPr lang="ru-RU" altLang="ru-RU" sz="36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6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Всего учащихся -160</a:t>
            </a:r>
            <a:endParaRPr lang="ru-RU" altLang="ru-RU" sz="36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2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неполные семьи-  23 в них детей 32</a:t>
            </a:r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2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многодетные семьи- 15 в них детей 32</a:t>
            </a:r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2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малообеспеченные семьи- 30 семей в них детей 38</a:t>
            </a:r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2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неблагополучные семьи- 2 в них детей 6</a:t>
            </a:r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2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Проживающие с отчимом- 9 учащихся</a:t>
            </a:r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32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Под опекой 6 учащихся, из них 2 студента</a:t>
            </a:r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ru-RU" altLang="ru-RU" sz="32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Изображение 3"/>
          <p:cNvPicPr/>
          <p:nvPr/>
        </p:nvPicPr>
        <p:blipFill>
          <a:blip r:embed="rId1"/>
          <a:stretch>
            <a:fillRect/>
          </a:stretch>
        </p:blipFill>
        <p:spPr>
          <a:xfrm>
            <a:off x="-635" y="0"/>
            <a:ext cx="12192635" cy="72104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447675" y="842010"/>
            <a:ext cx="10715625" cy="52400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ru-RU" altLang="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Бесплатное питание</a:t>
            </a:r>
            <a:endParaRPr lang="ru-RU" altLang="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из фонда Всеобуч- </a:t>
            </a:r>
            <a:r>
              <a:rPr lang="ru-RU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38 детей</a:t>
            </a:r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начальные классы - 42 детей</a:t>
            </a:r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ru-RU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Цена на питание</a:t>
            </a:r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1-4 кл 725тг</a:t>
            </a:r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5-9 кл 818тг</a:t>
            </a:r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ru-RU" altLang="ru-RU" sz="4000" b="1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10-11 кл 882тг</a:t>
            </a:r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endParaRPr lang="ru-RU" altLang="ru-RU" sz="4000" b="1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35" y="635"/>
            <a:ext cx="12192000" cy="68573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494665"/>
            <a:ext cx="10515600" cy="4463415"/>
          </a:xfrm>
        </p:spPr>
        <p:txBody>
          <a:bodyPr>
            <a:normAutofit fontScale="90000"/>
          </a:bodyPr>
          <a:p>
            <a:pPr algn="ctr"/>
            <a:br>
              <a:rPr lang="ru-RU" altLang="en-US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altLang="en-US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altLang="en-US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altLang="en-US">
                <a:solidFill>
                  <a:schemeClr val="accent1">
                    <a:lumMod val="75000"/>
                  </a:schemeClr>
                </a:solidFill>
              </a:rPr>
              <a:t>Перечень документов на материальный помощь</a:t>
            </a:r>
            <a:br>
              <a:rPr lang="ru-RU" altLang="en-US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  <a:t>удостверение личности обоих родителей (копия)</a:t>
            </a:r>
            <a:b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  <a:t>свидетельство о браке/развод  (копия)</a:t>
            </a:r>
            <a:b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  <a:t>свидетельство о рождении ребенка (копия)</a:t>
            </a:r>
            <a:b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  <a:t>пенсионное отчисление</a:t>
            </a:r>
            <a:b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en-US" sz="4000">
                <a:solidFill>
                  <a:schemeClr val="accent1">
                    <a:lumMod val="75000"/>
                  </a:schemeClr>
                </a:solidFill>
              </a:rPr>
              <a:t>сведений</a:t>
            </a:r>
            <a:r>
              <a:rPr lang="en-US" altLang="ru-RU" sz="40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sz="400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en-US" altLang="ru-RU" sz="40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sz="4000">
                <a:solidFill>
                  <a:schemeClr val="accent1">
                    <a:lumMod val="75000"/>
                  </a:schemeClr>
                </a:solidFill>
              </a:rPr>
              <a:t>полученных</a:t>
            </a:r>
            <a:r>
              <a:rPr lang="en-US" altLang="ru-RU" sz="40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sz="4000">
                <a:solidFill>
                  <a:schemeClr val="accent1">
                    <a:lumMod val="75000"/>
                  </a:schemeClr>
                </a:solidFill>
              </a:rPr>
              <a:t>доходах</a:t>
            </a:r>
            <a:b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altLang="en-US" sz="4000">
                <a:solidFill>
                  <a:schemeClr val="accent1">
                    <a:lumMod val="75000"/>
                  </a:schemeClr>
                </a:solidFill>
              </a:rPr>
            </a:br>
            <a:br>
              <a:rPr lang="ru-RU" altLang="en-US">
                <a:solidFill>
                  <a:schemeClr val="accent1">
                    <a:lumMod val="75000"/>
                  </a:schemeClr>
                </a:solidFill>
              </a:rPr>
            </a:br>
            <a:endParaRPr lang="ru-RU" altLang="en-US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WPS Presentation</Application>
  <PresentationFormat>宽屏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3</cp:revision>
  <dcterms:created xsi:type="dcterms:W3CDTF">2025-02-05T03:22:00Z</dcterms:created>
  <dcterms:modified xsi:type="dcterms:W3CDTF">2025-03-28T11:18:54Z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1049-12.2.0.20326</vt:lpwstr>
  </property>
  <property fmtid="{D5CDD505-2E9C-101B-9397-08002B2CF9AE}" pid="3" name="ICV">
    <vt:lpwstr>76BA401038264A578E4EF667AD0893BB_13</vt:lpwstr>
  </property>
</Properties>
</file>