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16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60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342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30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22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455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003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56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4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88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65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70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0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1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9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7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C3F53-22AD-4F84-AA11-C0B034F2BFE4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669C497-57B0-4662-89AC-9389E000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2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B28782-398E-5DE1-C6BE-48E61DAFD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2913"/>
            <a:ext cx="9144000" cy="3486150"/>
          </a:xfrm>
        </p:spPr>
        <p:txBody>
          <a:bodyPr>
            <a:normAutofit/>
          </a:bodyPr>
          <a:lstStyle/>
          <a:p>
            <a:pPr algn="ctr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Памятка для родителей детей раннего возраста «Правильное питание детей»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3717EF-1BDF-DC76-B338-175B182F7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459288"/>
            <a:ext cx="4881562" cy="165576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Подготовили: Мельникова И.В.</a:t>
            </a:r>
          </a:p>
          <a:p>
            <a:pPr algn="l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Оспанова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Д.Б.</a:t>
            </a:r>
          </a:p>
        </p:txBody>
      </p:sp>
    </p:spTree>
    <p:extLst>
      <p:ext uri="{BB962C8B-B14F-4D97-AF65-F5344CB8AC3E}">
        <p14:creationId xmlns:p14="http://schemas.microsoft.com/office/powerpoint/2010/main" val="381224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F9B1B-63E8-C03E-6F1D-63C5C5DE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297" y="623888"/>
            <a:ext cx="8596668" cy="1320800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dirty="0"/>
              <a:t>КОРОТКО О ГЛАВНОМ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C65E2A-B68D-4004-3128-8A49DE60F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781116" cy="3880773"/>
          </a:xfrm>
        </p:spPr>
        <p:txBody>
          <a:bodyPr/>
          <a:lstStyle/>
          <a:p>
            <a:pPr marL="0" indent="0" algn="ctr" rtl="0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Чтобы расти и интенсивно развиваться, детям необходимо постоянно восполнять запасы энергии. Нехватка любых пищевых веществ может вызвать задержку роста, физического и умственного развития, а также нарушение формирования костного скелета и зубов. В особенности это касается детей дошкольного возраста. Почему вопросы питания дошкольников являются такими важными? Потому что, к сожалению, большинство заболеваний сегодня начинают формироваться именно в этом возрасте. Это хронические заболевания желудочно-кишечного тракта, такие как хронические гастродуодениты, </a:t>
            </a:r>
            <a:r>
              <a:rPr lang="ru-RU" sz="1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холецистохолангиты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и даже язвенная болезнь. Более того: именно нарушения в питании детей являются одной из основных причин и других хронических заболеваний детей.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77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CF0AD-927D-22C0-E611-AB7FC138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533" y="709612"/>
            <a:ext cx="8596668" cy="1320800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dirty="0"/>
              <a:t>ЧЕМ КОРМИТЬ ДЕТЕЙ ДОМА?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4082CD-22D6-9394-12E7-E10C52874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81066" cy="4440236"/>
          </a:xfrm>
        </p:spPr>
        <p:txBody>
          <a:bodyPr>
            <a:normAutofit fontScale="92500" lnSpcReduction="10000"/>
          </a:bodyPr>
          <a:lstStyle/>
          <a:p>
            <a:pPr marL="0" indent="0" algn="ctr" rtl="0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Большинство дошкольников посещают детский сад, где получают четыре раза в день необходимое по возрасту питание. Домашний рацион питания такого “организованного” ребенка должен дополнять, а не заменять рацион детского сада. С этой целью в каждой группе </a:t>
            </a:r>
            <a:r>
              <a:rPr lang="ru-RU" sz="1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мед.работник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вывешивают ежедневное меню, чтобы родители могли с ним ознакомиться. Поэтому, забирая ребенка, домой, не забудьте прочитать его и постарайтесь дать малышу дома именно те продукты и блюда, которые он недополучил днем. В выходные и праздничные дни старайтесь придерживаться меню детского сада, используя рекомендации медицинского работника детского учреждения.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Утром перед отправлением ребенка в детский сад не кормите его, так как он потом будет плохо завтракать в группе. Ну а если вам приходится отводить его очень рано, напоите кефиром или дайте яблоко. А как же происходит в большинстве семей? Мама утром торопится на работу и начинает насильно кормить ребенка. Малыш нервничает, из-за этого у него не выделяются пищеварительные ферменты, </a:t>
            </a:r>
            <a:r>
              <a:rPr lang="ru-RU" sz="1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спазмируется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желчный пузырь и не выходит желчь для переваривания пищи. Мама считает, что у него плохой аппетит, но ведь нельзя его отпустить из дома голодным! И носильное кормление продолжается!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81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05F967-4C52-3E51-9421-C40F6D1D0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247" y="623888"/>
            <a:ext cx="8596668" cy="1320800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dirty="0"/>
              <a:t> НЕСКОЛЬКО СЛОВ ОБ АППЕТИТЕ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E7CF2E-2A69-5425-A79A-5EBD00E40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523941" cy="4411661"/>
          </a:xfrm>
        </p:spPr>
        <p:txBody>
          <a:bodyPr>
            <a:normAutofit fontScale="92500" lnSpcReduction="10000"/>
          </a:bodyPr>
          <a:lstStyle/>
          <a:p>
            <a:pPr marL="0" indent="0" algn="ctr" rtl="0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Если у ребенка плохой аппетит, недопустимо развлекать его во время еды, разрешать смотреть телевизор или обещать вознаграждение за то, что он все съест. Подобные поощрения нарушают пищеварительный процесс, а аппетит не улучшают вовсе. Есть истина, которую должна знать каждая мама: не так важно, сколько съест ребенок, намного важнее – сколько он сможет усвоить! Еда, съеденная без аппетита, вряд ли принесет пользу организму. Для улучшения аппетита ребенка надо не перекармливать, следует больше гулять и двигаться, спать в проветренном помещении, в общем, максимально придерживаться требований здорового образа жизни. Ребенок должен принимать пищу в спокойном состоянии, избегайте ссор и неприятных разговоров за столом — это тоже ухудшает процесс пищеварения и снижает аппетит. Не давайте малышу еды больше, чем он сможет съесть. Лучше потом положите чуточку добавки. И вообще: стоит ли так бояться голода? Лучше съесть с аппетитом кусок хлеба, тщательно его, пережевывая, чем под материнский крик – ранний завтрак, который вряд ли переварится. Если прием пищи становится мучением для матери и ребенка, то у ребенка может возникнуть отвращение к еде. Еда должна быть для ребенка удовольствием. Не добивайтесь аппетита принуждением! Ведь это первый шаг к желудочно-кишечной патологии.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84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2E15E-2AE7-43A0-FDD2-12B59B8C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259" y="609600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ПОЧЕМУ ВАЖНО НЕ СПЕШИТЬ ВО ВРЕМЯ ЕДЫ?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A1ED1C-2F0C-1D59-BC5E-4E888FB8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738254" cy="4368799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Переваривание пищи начинается во рту, где со слюной выделяется фермент амилаза, который уже в полости рта начинает расщеплять углеводы. Чем медленнее и спокойнее идет процесс обработки пищи во рту, тем лучше она будет переварена в желудке. Кроме того, слюна смачивает пищевой комок, и он легче проходит через пищевод. Таким образом, главное – научить ребенка жевать. Хуже всего, когда ребенок торопится и глотает куски. Эти куски плохо перевариваются, и организм почти ничего не усваивает. И тогда непереваренная пища проходит в двенадцатиперстную кишку, тонкую и толстую кишки – и травмирует их.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rtl="0"/>
            <a:r>
              <a:rPr lang="ru-RU" sz="18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Почему надо избегать перекармливания?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Аппетит снижается и у перекормленных детей. Их бесконечно пичкают всякими вкусными яствами. Они не знают чувства голода, а следовательно, не знают положительных эмоций при его утолении. Оказывается, чувство голода, конечно, не хроническое и утоляемое, даже полезно.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98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CECF7-5003-1486-0F63-AB40773A4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977" y="839789"/>
            <a:ext cx="8596668" cy="1320800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dirty="0"/>
              <a:t>НЕМНОГО О КАШЕ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CD410D-DE66-37CD-CCAA-1FCC52675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623954" cy="4087811"/>
          </a:xfrm>
        </p:spPr>
        <p:txBody>
          <a:bodyPr/>
          <a:lstStyle/>
          <a:p>
            <a:pPr marL="0" indent="0" algn="ctr" rtl="0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Оказывается, наименьшее количество вредных веществ, включая азотистые соединения, а также радиоактивные элементы, содержится в крупах (зерна злаковых культур). Поэтому не забывайте о кашах! В них имеется много необходимого для роста, хорошо усвояемого растительного белка, углеводов, витаминов и микроэлементов. Для увеличения витаминов группы B можно в каши добавлять сырые отруби или дрожжи (по одной чайной ложке).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49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58A91-A673-661C-B3E9-8F20E3052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534" y="609600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    </a:t>
            </a:r>
            <a:br>
              <a:rPr lang="ru-RU" dirty="0"/>
            </a:br>
            <a:r>
              <a:rPr lang="ru-RU" dirty="0"/>
              <a:t>ФРУКТЫ И ВИТАМИНЫ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DFDD50-A7FB-4C35-7343-ACD60C9AC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995429" cy="3880773"/>
          </a:xfrm>
        </p:spPr>
        <p:txBody>
          <a:bodyPr/>
          <a:lstStyle/>
          <a:p>
            <a:pPr marL="0" indent="0" algn="ctr" rtl="0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/>
            <a:r>
              <a:rPr lang="ru-RU" sz="1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Все дети нуждаются в свежих фруктах. Если они вам недоступны, используйте лесные и дикие ягоды – их человек еще не успел испортить удобрениями. Сделайте заготовки на зиму из садовых ягод: черной смородины, малины, облепихи и т.п. Витаминов в них достаточно.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5804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857</Words>
  <Application>Microsoft Office PowerPoint</Application>
  <PresentationFormat>Широкоэкранный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Памятка для родителей детей раннего возраста «Правильное питание детей»</vt:lpstr>
      <vt:lpstr> КОРОТКО О ГЛАВНОМ</vt:lpstr>
      <vt:lpstr> ЧЕМ КОРМИТЬ ДЕТЕЙ ДОМА?</vt:lpstr>
      <vt:lpstr>  НЕСКОЛЬКО СЛОВ ОБ АППЕТИТЕ</vt:lpstr>
      <vt:lpstr>ПОЧЕМУ ВАЖНО НЕ СПЕШИТЬ ВО ВРЕМЯ ЕДЫ?</vt:lpstr>
      <vt:lpstr> НЕМНОГО О КАШЕ</vt:lpstr>
      <vt:lpstr>     ФРУКТЫ И ВИТАМИНЫ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детей раннего возраста «Правильное питание детей»</dc:title>
  <dc:creator>Маркет Мечта</dc:creator>
  <cp:lastModifiedBy>Маркет Мечта</cp:lastModifiedBy>
  <cp:revision>1</cp:revision>
  <dcterms:created xsi:type="dcterms:W3CDTF">2024-02-08T10:42:34Z</dcterms:created>
  <dcterms:modified xsi:type="dcterms:W3CDTF">2024-02-08T11:02:03Z</dcterms:modified>
</cp:coreProperties>
</file>